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sldIdLst>
    <p:sldId id="725" r:id="rId2"/>
    <p:sldId id="726" r:id="rId3"/>
    <p:sldId id="744" r:id="rId4"/>
    <p:sldId id="727" r:id="rId5"/>
    <p:sldId id="729" r:id="rId6"/>
    <p:sldId id="728" r:id="rId7"/>
    <p:sldId id="731" r:id="rId8"/>
    <p:sldId id="735" r:id="rId9"/>
    <p:sldId id="736" r:id="rId10"/>
    <p:sldId id="743" r:id="rId11"/>
    <p:sldId id="738" r:id="rId12"/>
    <p:sldId id="739" r:id="rId13"/>
    <p:sldId id="734" r:id="rId14"/>
    <p:sldId id="740" r:id="rId15"/>
    <p:sldId id="741" r:id="rId16"/>
    <p:sldId id="742" r:id="rId17"/>
  </p:sldIdLst>
  <p:sldSz cx="9144000" cy="6858000" type="screen4x3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shish Sheshadr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1" autoAdjust="0"/>
    <p:restoredTop sz="90870" autoAdjust="0"/>
  </p:normalViewPr>
  <p:slideViewPr>
    <p:cSldViewPr>
      <p:cViewPr>
        <p:scale>
          <a:sx n="114" d="100"/>
          <a:sy n="114" d="100"/>
        </p:scale>
        <p:origin x="-416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12/14/13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172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34436-5D68-4890-989E-C234D96C15D2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879F29-07CC-4734-BC9D-F46D4774DF95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4FEC8-3D7B-4AEE-BB2B-4DA7498A7F66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1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1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B47B6-E5D9-439A-BE4E-EE64598FF312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3E192-77A4-4967-844C-956291C8F121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399"/>
            <a:ext cx="5111750" cy="52578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66937"/>
            <a:ext cx="3008313" cy="4005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3CBA08-3EB1-495B-AF72-9B2DD7D4D1BD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8100D8-BB89-428B-B60F-A4CDEC89E416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676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607993" y="964009"/>
            <a:ext cx="3429000" cy="6834983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0AD-53B0-4544-9E9D-4200F6508758}" type="datetimeFigureOut">
              <a:rPr lang="en-US" smtClean="0"/>
              <a:pPr/>
              <a:t>12/14/13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3F31C-FC08-480E-89F2-BE02BC6A4A33}" type="slidenum">
              <a:rPr lang="en-US" smtClean="0"/>
              <a:pPr>
                <a:defRPr/>
              </a:pPr>
              <a:t>‹#›</a:t>
            </a:fld>
            <a:endParaRPr lang="en-US"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7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8D0AD-53B0-4544-9E9D-4200F6508758}" type="datetimeFigureOut">
              <a:rPr lang="en-US" smtClean="0"/>
              <a:pPr/>
              <a:t>12/14/13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DEA2-C18D-49ED-9BA5-89B98D0617C1}" type="slidenum">
              <a:rPr lang="en-US" smtClean="0"/>
              <a:pPr>
                <a:defRPr/>
              </a:pPr>
              <a:t>‹#›</a:t>
            </a:fld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Ray Tracing the Real and the Unreal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505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Aashish Sheshadri</a:t>
            </a:r>
            <a:endParaRPr lang="en-US" sz="2800" dirty="0" smtClean="0"/>
          </a:p>
          <a:p>
            <a:r>
              <a:rPr lang="en-US" sz="2800" dirty="0" smtClean="0"/>
              <a:t>Ivan </a:t>
            </a:r>
            <a:r>
              <a:rPr lang="en-US" sz="2800" dirty="0" err="1" smtClean="0"/>
              <a:t>Oropeza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49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The University of Texas at Austin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49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Edges provide viewers depth cues.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Looking at depth discontinuities.</a:t>
            </a:r>
          </a:p>
          <a:p>
            <a:pPr lvl="1"/>
            <a:r>
              <a:rPr lang="en-US" dirty="0" smtClean="0"/>
              <a:t>Looking at view angle discontinuities.</a:t>
            </a:r>
          </a:p>
          <a:p>
            <a:pPr lvl="1"/>
            <a:r>
              <a:rPr lang="en-US" dirty="0" smtClean="0"/>
              <a:t>View angle approaches 90 degrees.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566581" y="1752600"/>
            <a:ext cx="4588560" cy="458856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16-chess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4590288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Transitioning..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70520" y="1905000"/>
            <a:ext cx="4587480" cy="464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76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3614" r="28750" b="15224"/>
          <a:stretch/>
        </p:blipFill>
        <p:spPr>
          <a:xfrm>
            <a:off x="3886200" y="1232105"/>
            <a:ext cx="4946199" cy="494009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2667000"/>
            <a:ext cx="3505200" cy="17526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4176" y="6248400"/>
            <a:ext cx="902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Bump and Texture Mapping with Non-Photo Realistic Illumination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tchcock_a_half_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6248400"/>
            <a:ext cx="163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2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Eye Candy!</a:t>
            </a:r>
            <a:endParaRPr lang="en-US" dirty="0"/>
          </a:p>
        </p:txBody>
      </p:sp>
      <p:pic>
        <p:nvPicPr>
          <p:cNvPr id="6" name="Picture 5" descr="19-dragons_bal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89" y="1149089"/>
            <a:ext cx="5708911" cy="57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6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 descr="finalDragon&amp;DOF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" y="2014620"/>
            <a:ext cx="4498848" cy="4498848"/>
          </a:xfrm>
          <a:prstGeom prst="rect">
            <a:avLst/>
          </a:prstGeom>
        </p:spPr>
      </p:pic>
      <p:pic>
        <p:nvPicPr>
          <p:cNvPr id="5" name="Picture 4" descr="finalDragonA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88" y="2014620"/>
            <a:ext cx="4498848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Sampling</a:t>
            </a:r>
          </a:p>
          <a:p>
            <a:r>
              <a:rPr lang="en-US" dirty="0" smtClean="0"/>
              <a:t>Texture Mapping</a:t>
            </a:r>
          </a:p>
          <a:p>
            <a:r>
              <a:rPr lang="en-US" dirty="0" smtClean="0"/>
              <a:t>Bump Mapping</a:t>
            </a:r>
          </a:p>
          <a:p>
            <a:r>
              <a:rPr lang="en-US" dirty="0" smtClean="0"/>
              <a:t>Depth of Field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on</a:t>
            </a:r>
            <a:r>
              <a:rPr lang="en-US" dirty="0"/>
              <a:t>-photo realistic illumination </a:t>
            </a:r>
            <a:r>
              <a:rPr lang="en-US" dirty="0" smtClean="0"/>
              <a:t>model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Edge rendering </a:t>
            </a:r>
            <a:r>
              <a:rPr lang="en-US" dirty="0" smtClean="0"/>
              <a:t>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8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Sampling</a:t>
            </a:r>
            <a:endParaRPr lang="en-US" dirty="0"/>
          </a:p>
        </p:txBody>
      </p:sp>
      <p:pic>
        <p:nvPicPr>
          <p:cNvPr id="4" name="Picture 3" descr="00-bald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112"/>
            <a:ext cx="4590288" cy="4590288"/>
          </a:xfrm>
          <a:prstGeom prst="rect">
            <a:avLst/>
          </a:prstGeom>
        </p:spPr>
      </p:pic>
      <p:pic>
        <p:nvPicPr>
          <p:cNvPr id="5" name="Picture 4" descr="00-bald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1493"/>
          <a:stretch/>
        </p:blipFill>
        <p:spPr>
          <a:xfrm>
            <a:off x="4572000" y="2039112"/>
            <a:ext cx="4590288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and Bump </a:t>
            </a:r>
            <a:r>
              <a:rPr lang="en-US" dirty="0" smtClean="0"/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4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12528" r="27626" b="13056"/>
          <a:stretch/>
        </p:blipFill>
        <p:spPr>
          <a:xfrm>
            <a:off x="4419600" y="1524000"/>
            <a:ext cx="4424535" cy="44958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819400"/>
            <a:ext cx="3511296" cy="17556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84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of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Pinhole cameras are non existent!</a:t>
            </a:r>
          </a:p>
          <a:p>
            <a:pPr algn="just"/>
            <a:r>
              <a:rPr lang="en-US" dirty="0" smtClean="0"/>
              <a:t>Physical cameras have lenses to focus rays.</a:t>
            </a:r>
          </a:p>
          <a:p>
            <a:pPr algn="just"/>
            <a:r>
              <a:rPr lang="en-US" dirty="0" smtClean="0"/>
              <a:t>Consequently we have a circle of confusion with sharp focus at some distance d depending on the lens.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4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tchcock_a_200_100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192"/>
            <a:ext cx="4575048" cy="457504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62856" y="1317680"/>
            <a:ext cx="4581144" cy="45811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60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Non-Photo Realistic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3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67718" y="1600200"/>
            <a:ext cx="4589280" cy="458928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nonSpher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" y="1600200"/>
            <a:ext cx="4590288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2192"/>
      </p:ext>
    </p:extLst>
  </p:cSld>
  <p:clrMapOvr>
    <a:masterClrMapping/>
  </p:clrMapOvr>
</p:sld>
</file>

<file path=ppt/theme/theme1.xml><?xml version="1.0" encoding="utf-8"?>
<a:theme xmlns:a="http://schemas.openxmlformats.org/drawingml/2006/main" name="New_Wordmark">
  <a:themeElements>
    <a:clrScheme name="Custom 1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403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11770</TotalTime>
  <Words>135</Words>
  <Application>Microsoft Macintosh PowerPoint</Application>
  <PresentationFormat>On-screen Show (4:3)</PresentationFormat>
  <Paragraphs>31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New_Wordmark</vt:lpstr>
      <vt:lpstr>Ray Tracing the Real and the Unreal</vt:lpstr>
      <vt:lpstr>Key Contributions</vt:lpstr>
      <vt:lpstr>Adaptive Sampling</vt:lpstr>
      <vt:lpstr>Texture and Bump Mapping</vt:lpstr>
      <vt:lpstr>PowerPoint Presentation</vt:lpstr>
      <vt:lpstr>Depth of Field</vt:lpstr>
      <vt:lpstr>PowerPoint Presentation</vt:lpstr>
      <vt:lpstr>Non-Photo Realistic Illumination</vt:lpstr>
      <vt:lpstr>PowerPoint Presentation</vt:lpstr>
      <vt:lpstr>Rendering Edges</vt:lpstr>
      <vt:lpstr>PowerPoint Presentation</vt:lpstr>
      <vt:lpstr>Transitioning..</vt:lpstr>
      <vt:lpstr>PowerPoint Presentation</vt:lpstr>
      <vt:lpstr>PowerPoint Presentation</vt:lpstr>
      <vt:lpstr>Eye Candy!</vt:lpstr>
      <vt:lpstr>Thank you!</vt:lpstr>
    </vt:vector>
  </TitlesOfParts>
  <Company>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Debbie Godfrey</dc:creator>
  <cp:lastModifiedBy>Aashish Sheshadri</cp:lastModifiedBy>
  <cp:revision>406</cp:revision>
  <cp:lastPrinted>2011-01-24T02:49:42Z</cp:lastPrinted>
  <dcterms:created xsi:type="dcterms:W3CDTF">2011-06-30T15:04:08Z</dcterms:created>
  <dcterms:modified xsi:type="dcterms:W3CDTF">2013-12-14T16:33:41Z</dcterms:modified>
</cp:coreProperties>
</file>